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3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D6DA-C2E3-4B49-8F63-B005F0DA44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2A8D-2509-4CE7-8667-2A7A988F08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D6DA-C2E3-4B49-8F63-B005F0DA44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2A8D-2509-4CE7-8667-2A7A988F08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D6DA-C2E3-4B49-8F63-B005F0DA44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2A8D-2509-4CE7-8667-2A7A988F08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D6DA-C2E3-4B49-8F63-B005F0DA44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2A8D-2509-4CE7-8667-2A7A988F08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D6DA-C2E3-4B49-8F63-B005F0DA44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2A8D-2509-4CE7-8667-2A7A988F08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D6DA-C2E3-4B49-8F63-B005F0DA44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2A8D-2509-4CE7-8667-2A7A988F08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D6DA-C2E3-4B49-8F63-B005F0DA44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2A8D-2509-4CE7-8667-2A7A988F08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D6DA-C2E3-4B49-8F63-B005F0DA44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2A8D-2509-4CE7-8667-2A7A988F08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D6DA-C2E3-4B49-8F63-B005F0DA44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2A8D-2509-4CE7-8667-2A7A988F08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D6DA-C2E3-4B49-8F63-B005F0DA44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2A8D-2509-4CE7-8667-2A7A988F08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D6DA-C2E3-4B49-8F63-B005F0DA44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2A8D-2509-4CE7-8667-2A7A988F08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5D6DA-C2E3-4B49-8F63-B005F0DA44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82A8D-2509-4CE7-8667-2A7A988F088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0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0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00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0</Words>
  <Application>Microsoft Office PowerPoint</Application>
  <PresentationFormat>Экран (4:3)</PresentationFormat>
  <Paragraphs>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Company>KrotySOFT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Знахарь2</dc:creator>
  <cp:lastModifiedBy>Знахарь2</cp:lastModifiedBy>
  <cp:revision>35</cp:revision>
  <dcterms:created xsi:type="dcterms:W3CDTF">2017-02-16T08:40:55Z</dcterms:created>
  <dcterms:modified xsi:type="dcterms:W3CDTF">2017-02-16T11:15:06Z</dcterms:modified>
</cp:coreProperties>
</file>